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5D5C4-E7B0-4DC0-A4CA-2C622588E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259F62-DA8B-4094-9409-67525BD7A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82AFC8-231A-4448-A030-8B4CC363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9DD0AA-8CBB-40C0-BFBB-C2A59E90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FC859F-2F5B-4768-967A-9B92CA44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9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C63FF-BD3B-455C-BBFD-DB5D9278C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5517F4-3124-4870-9838-8788C2F39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8E6458-0162-4034-ABC5-CA112268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D0B2D-49FD-4152-AD19-B5302AF6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55D76D-FB51-4485-BF5B-B17DD139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37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02E91D-E883-4D3B-AAA2-1286C290C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4624F2-F1C8-4593-BE7A-22C3C0876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5C4E92-925A-48C4-9C9A-1C558FEF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3C651D-EE5C-4111-A7E9-9B321A56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B79B53-A1A7-4C33-A784-F1110030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01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9D7045-4D17-47B0-A896-6739F737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5E440F-63FE-41F8-9049-AF2B44E5C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017939-3602-4151-8B88-4AF20ADC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8C0DEB-74A3-493C-8914-3D2248A2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C3519B-DC35-4A6B-A620-1FE07A58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59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49F5A4-5463-49FB-89D3-5D44AE088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2F8C12-F4D2-4690-87C4-A20720576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AB2C6E-34EF-41E9-81F2-D0CA2EAE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A1E249-13DA-4F77-973E-6E7D1AEE2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958A83-0A00-4EA8-A67D-C2866EE2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711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9E85F-B3A1-4BE9-B07E-76646D6A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71CDC3-6477-443A-A7B3-F22C1DC52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12A503-D066-41F8-8E8D-3BDBB9CB2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77DD57-0296-4E5B-A602-ACB717C8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370907-D4FA-47E6-81AA-638281BC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E87904-3251-412A-B904-C1D48EF3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584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DC160-9720-4456-9165-4982DE937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1A0A6F-468E-4518-A48D-AD6B0098B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DC5D0B-38FD-4242-9308-A0A527785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C2DD96-D576-4860-9DCA-ED5534219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742D45-E373-480A-BC3F-647E22845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A182F8-C8E7-4FD3-BC78-23776F63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83ADB9-66D3-408D-9DD6-39A4DC04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82A53A-5E28-45B2-8955-DBB86D5D3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389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536E6-9621-4FAB-AEE6-BF3F5CD8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B24419-B159-4DBF-88EC-CA8F6803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62F8B1-698E-4F67-8D97-CD7557FB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06176E-7198-4BDC-8B67-506CC1C6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554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7E98C9-E413-46B1-BDCF-011F4DC7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E2A70C-13A2-454F-ADAD-0C137391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C0993F-C3CD-482B-ABC0-8B88C758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075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AEFFC-883F-46CA-8980-3039D6CC3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3FA296-E2C4-4B2E-BC0C-F2DC823F7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0B54AD-5A4C-43E7-90FE-1D290036B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0F3CCE-C163-4A33-B1D5-AA3BFB9C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60261-9D32-4C9E-A680-7CFE46BA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89B14B-4DA0-4164-A9E3-3B429D9C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048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5826B-ACAE-403E-ADFB-E6CFD055C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6AEA85-7340-4477-8A21-AB04142A8C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A1D8B4-7125-4C59-A34F-D5EEBB57D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3EE9CB-65A4-4907-890D-AFB80C59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A015C2-A64B-4C70-9B30-8339AC8C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9E67E6-BB44-4A43-B9AE-C658FB15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346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02E3879-9EF8-484F-8513-477CFEE05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42B168-1B5E-410B-A9C3-26D2A3FDC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3C44F7-32D2-42E0-8B5F-A15DBDC70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D106-257D-49BE-8A55-C601F94B82C6}" type="datetimeFigureOut">
              <a:rPr lang="fr-CA" smtClean="0"/>
              <a:t>2020-05-20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9FF6F7-31E3-4859-9BF3-D47C96A7C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176278-BDC7-46B2-A48B-474F083C9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90CB-A7F8-4FD7-A083-F2C0286ACB6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405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A7735DB-E343-42DD-8684-6D90598FE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1" b="8114"/>
          <a:stretch/>
        </p:blipFill>
        <p:spPr bwMode="auto">
          <a:xfrm>
            <a:off x="250375" y="1171575"/>
            <a:ext cx="6968065" cy="391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CC681DF-7452-4A53-AF8B-B514CF2D7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225" y="1171575"/>
            <a:ext cx="4287127" cy="149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09F4378-0A93-4AE8-834E-9C599D2CB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148" y="3030899"/>
            <a:ext cx="4465205" cy="167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2CAD459-B568-43AA-A660-E6DBB554AB99}"/>
              </a:ext>
            </a:extLst>
          </p:cNvPr>
          <p:cNvSpPr txBox="1"/>
          <p:nvPr/>
        </p:nvSpPr>
        <p:spPr>
          <a:xfrm>
            <a:off x="10334798" y="2244431"/>
            <a:ext cx="1606827" cy="369332"/>
          </a:xfrm>
          <a:prstGeom prst="rect">
            <a:avLst/>
          </a:prstGeom>
          <a:solidFill>
            <a:srgbClr val="FF0000">
              <a:alpha val="50980"/>
            </a:srgbClr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F4FC227-7B44-4E05-957C-653C9D36A788}"/>
              </a:ext>
            </a:extLst>
          </p:cNvPr>
          <p:cNvSpPr txBox="1"/>
          <p:nvPr/>
        </p:nvSpPr>
        <p:spPr>
          <a:xfrm>
            <a:off x="4536489" y="4721780"/>
            <a:ext cx="1334289" cy="369332"/>
          </a:xfrm>
          <a:prstGeom prst="rect">
            <a:avLst/>
          </a:prstGeom>
          <a:solidFill>
            <a:srgbClr val="FF0000">
              <a:alpha val="50980"/>
            </a:srgbClr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B3022DD-3079-4D86-A87D-BE52C033EDDB}"/>
              </a:ext>
            </a:extLst>
          </p:cNvPr>
          <p:cNvSpPr txBox="1"/>
          <p:nvPr/>
        </p:nvSpPr>
        <p:spPr>
          <a:xfrm>
            <a:off x="10296525" y="4336019"/>
            <a:ext cx="1606827" cy="369332"/>
          </a:xfrm>
          <a:prstGeom prst="rect">
            <a:avLst/>
          </a:prstGeom>
          <a:solidFill>
            <a:srgbClr val="FF0000">
              <a:alpha val="50980"/>
            </a:srgbClr>
          </a:solidFill>
        </p:spPr>
        <p:txBody>
          <a:bodyPr wrap="square" rtlCol="0">
            <a:spAutoFit/>
          </a:bodyPr>
          <a:lstStyle/>
          <a:p>
            <a:r>
              <a:rPr lang="fr-CA" dirty="0"/>
              <a:t>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8ECBD7-4140-4A4F-834D-D0BC810956DF}"/>
              </a:ext>
            </a:extLst>
          </p:cNvPr>
          <p:cNvSpPr/>
          <p:nvPr/>
        </p:nvSpPr>
        <p:spPr>
          <a:xfrm>
            <a:off x="801949" y="353757"/>
            <a:ext cx="10410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Message pour demande de crédit de main-d'œuvre. En mode garage. Fonctionne avec </a:t>
            </a:r>
            <a:r>
              <a:rPr lang="fr-CA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</a:t>
            </a:r>
            <a:r>
              <a:rPr lang="fr-CA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fr-CA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insurance</a:t>
            </a:r>
            <a:r>
              <a:rPr lang="fr-CA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fr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0ED68E-3096-4180-A0A1-DF59CB6A79CD}"/>
              </a:ext>
            </a:extLst>
          </p:cNvPr>
          <p:cNvSpPr/>
          <p:nvPr/>
        </p:nvSpPr>
        <p:spPr>
          <a:xfrm>
            <a:off x="0" y="6121140"/>
            <a:ext cx="1219200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Commande full web Environnement PROD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19137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A177B6B4939143832446E8ADFE8DCE" ma:contentTypeVersion="11" ma:contentTypeDescription="Create a new document." ma:contentTypeScope="" ma:versionID="efda68cdce6d85f280dd1cfb5d0e92ba">
  <xsd:schema xmlns:xsd="http://www.w3.org/2001/XMLSchema" xmlns:xs="http://www.w3.org/2001/XMLSchema" xmlns:p="http://schemas.microsoft.com/office/2006/metadata/properties" xmlns:ns3="6416c4fe-5d16-47cf-8ef8-27f62ad44208" xmlns:ns4="0271639c-41e6-4e5b-b8ed-6c46eb903069" targetNamespace="http://schemas.microsoft.com/office/2006/metadata/properties" ma:root="true" ma:fieldsID="679b7b17f29f147138858eede1d7476d" ns3:_="" ns4:_="">
    <xsd:import namespace="6416c4fe-5d16-47cf-8ef8-27f62ad44208"/>
    <xsd:import namespace="0271639c-41e6-4e5b-b8ed-6c46eb9030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6c4fe-5d16-47cf-8ef8-27f62ad44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1639c-41e6-4e5b-b8ed-6c46eb90306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F5E390-473A-4BE2-B6D0-58318DCCD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16c4fe-5d16-47cf-8ef8-27f62ad44208"/>
    <ds:schemaRef ds:uri="0271639c-41e6-4e5b-b8ed-6c46eb9030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6BF586-91F5-4E54-94B8-457413D05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2B0D4-86CB-43A5-A95C-90920747EA4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Julian Egery</dc:creator>
  <cp:lastModifiedBy>Julian Egery</cp:lastModifiedBy>
  <cp:revision>2</cp:revision>
  <dcterms:created xsi:type="dcterms:W3CDTF">2020-05-20T19:11:11Z</dcterms:created>
  <dcterms:modified xsi:type="dcterms:W3CDTF">2020-05-20T19:23:36Z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0x01010028A177B6B4939143832446E8ADFE8DCE</vt:lpwstr>
  </property>
</Properties>
</file>